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64" r:id="rId48"/>
    <p:sldMasterId id="2147483865" r:id="rId50"/>
    <p:sldMasterId id="2147483866" r:id="rId52"/>
    <p:sldMasterId id="2147483867" r:id="rId54"/>
  </p:sldMasterIdLst>
  <p:sldIdLst>
    <p:sldId id="334" r:id="rId56"/>
    <p:sldId id="338" r:id="rId57"/>
    <p:sldId id="336" r:id="rId58"/>
    <p:sldId id="341" r:id="rId59"/>
    <p:sldId id="337" r:id="rId60"/>
    <p:sldId id="339" r:id="rId61"/>
    <p:sldId id="333" r:id="rId62"/>
    <p:sldId id="342" r:id="rId63"/>
    <p:sldId id="343" r:id="rId64"/>
    <p:sldId id="340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109" d="100"/>
          <a:sy n="109" d="100"/>
        </p:scale>
        <p:origin x="100" y="88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8" Type="http://schemas.openxmlformats.org/officeDocument/2006/relationships/slideMaster" Target="slideMasters/slideMaster1.xml"></Relationship><Relationship Id="rId49" Type="http://schemas.openxmlformats.org/officeDocument/2006/relationships/theme" Target="theme/theme1.xml"></Relationship><Relationship Id="rId50" Type="http://schemas.openxmlformats.org/officeDocument/2006/relationships/slideMaster" Target="slideMasters/slideMaster2.xml"></Relationship><Relationship Id="rId52" Type="http://schemas.openxmlformats.org/officeDocument/2006/relationships/slideMaster" Target="slideMasters/slideMaster3.xml"></Relationship><Relationship Id="rId54" Type="http://schemas.openxmlformats.org/officeDocument/2006/relationships/slideMaster" Target="slideMasters/slideMaster4.xml"></Relationship><Relationship Id="rId56" Type="http://schemas.openxmlformats.org/officeDocument/2006/relationships/slide" Target="slides/slide1.xml"></Relationship><Relationship Id="rId57" Type="http://schemas.openxmlformats.org/officeDocument/2006/relationships/slide" Target="slides/slide2.xml"></Relationship><Relationship Id="rId58" Type="http://schemas.openxmlformats.org/officeDocument/2006/relationships/slide" Target="slides/slide3.xml"></Relationship><Relationship Id="rId59" Type="http://schemas.openxmlformats.org/officeDocument/2006/relationships/slide" Target="slides/slide4.xml"></Relationship><Relationship Id="rId60" Type="http://schemas.openxmlformats.org/officeDocument/2006/relationships/slide" Target="slides/slide5.xml"></Relationship><Relationship Id="rId61" Type="http://schemas.openxmlformats.org/officeDocument/2006/relationships/slide" Target="slides/slide6.xml"></Relationship><Relationship Id="rId62" Type="http://schemas.openxmlformats.org/officeDocument/2006/relationships/slide" Target="slides/slide7.xml"></Relationship><Relationship Id="rId63" Type="http://schemas.openxmlformats.org/officeDocument/2006/relationships/slide" Target="slides/slide8.xml"></Relationship><Relationship Id="rId64" Type="http://schemas.openxmlformats.org/officeDocument/2006/relationships/slide" Target="slides/slide9.xml"></Relationship><Relationship Id="rId65" Type="http://schemas.openxmlformats.org/officeDocument/2006/relationships/slide" Target="slides/slide10.xml"></Relationship><Relationship Id="rId66" Type="http://schemas.openxmlformats.org/officeDocument/2006/relationships/viewProps" Target="viewProps.xml"></Relationship><Relationship Id="rId6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Relationship Id="rId2" Type="http://schemas.openxmlformats.org/officeDocument/2006/relationships/slideLayout" Target="../slideLayouts/slideLayout15.xml"></Relationship><Relationship Id="rId3" Type="http://schemas.openxmlformats.org/officeDocument/2006/relationships/slideLayout" Target="../slideLayouts/slideLayout16.xml"></Relationship><Relationship Id="rId4" Type="http://schemas.openxmlformats.org/officeDocument/2006/relationships/slideLayout" Target="../slideLayouts/slideLayout17.xml"></Relationship><Relationship Id="rId5" Type="http://schemas.openxmlformats.org/officeDocument/2006/relationships/slideLayout" Target="../slideLayouts/slideLayout18.xml"></Relationship><Relationship Id="rId6" Type="http://schemas.openxmlformats.org/officeDocument/2006/relationships/slideLayout" Target="../slideLayouts/slideLayout19.xml"></Relationship><Relationship Id="rId7" Type="http://schemas.openxmlformats.org/officeDocument/2006/relationships/slideLayout" Target="../slideLayouts/slideLayout20.xml"></Relationship><Relationship Id="rId8" Type="http://schemas.openxmlformats.org/officeDocument/2006/relationships/slideLayout" Target="../slideLayouts/slideLayout21.xml"></Relationship><Relationship Id="rId9" Type="http://schemas.openxmlformats.org/officeDocument/2006/relationships/slideLayout" Target="../slideLayouts/slideLayout22.xml"></Relationship><Relationship Id="rId10" Type="http://schemas.openxmlformats.org/officeDocument/2006/relationships/slideLayout" Target="../slideLayouts/slideLayout23.xml"></Relationship><Relationship Id="rId11" Type="http://schemas.openxmlformats.org/officeDocument/2006/relationships/slideLayout" Target="../slideLayouts/slideLayout24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6.xml"></Relationship><Relationship Id="rId2" Type="http://schemas.openxmlformats.org/officeDocument/2006/relationships/slideLayout" Target="../slideLayouts/slideLayout37.xml"></Relationship><Relationship Id="rId3" Type="http://schemas.openxmlformats.org/officeDocument/2006/relationships/slideLayout" Target="../slideLayouts/slideLayout38.xml"></Relationship><Relationship Id="rId4" Type="http://schemas.openxmlformats.org/officeDocument/2006/relationships/slideLayout" Target="../slideLayouts/slideLayout39.xml"></Relationship><Relationship Id="rId5" Type="http://schemas.openxmlformats.org/officeDocument/2006/relationships/slideLayout" Target="../slideLayouts/slideLayout40.xml"></Relationship><Relationship Id="rId6" Type="http://schemas.openxmlformats.org/officeDocument/2006/relationships/slideLayout" Target="../slideLayouts/slideLayout41.xml"></Relationship><Relationship Id="rId7" Type="http://schemas.openxmlformats.org/officeDocument/2006/relationships/slideLayout" Target="../slideLayouts/slideLayout42.xml"></Relationship><Relationship Id="rId8" Type="http://schemas.openxmlformats.org/officeDocument/2006/relationships/slideLayout" Target="../slideLayouts/slideLayout43.xml"></Relationship><Relationship Id="rId9" Type="http://schemas.openxmlformats.org/officeDocument/2006/relationships/slideLayout" Target="../slideLayouts/slideLayout44.xml"></Relationship><Relationship Id="rId10" Type="http://schemas.openxmlformats.org/officeDocument/2006/relationships/slideLayout" Target="../slideLayouts/slideLayout45.xml"></Relationship><Relationship Id="rId11" Type="http://schemas.openxmlformats.org/officeDocument/2006/relationships/slideLayout" Target="../slideLayouts/slideLayout46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/Relationships>
</file>

<file path=ppt/slides/_rels/slide2.xml.rels><?xml version="1.0" encoding="UTF-8"?>
<Relationships xmlns="http://schemas.openxmlformats.org/package/2006/relationships"><Relationship Id="rId5" Type="http://schemas.openxmlformats.org/officeDocument/2006/relationships/image" Target="../media/fImage10718872833792.png"></Relationship><Relationship Id="rId6" Type="http://schemas.openxmlformats.org/officeDocument/2006/relationships/video" Target="../media/media12367802.mp4"></Relationship><Relationship Id="rId7" Type="http://schemas.microsoft.com/office/2007/relationships/media" Target="../media/media12367802.mp4"></Relationship><Relationship Id="rId8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/Relationships>
</file>

<file path=ppt/slides/_rels/slide5.xml.rels><?xml version="1.0" encoding="UTF-8"?>
<Relationships xmlns="http://schemas.openxmlformats.org/package/2006/relationships"><Relationship Id="rId5" Type="http://schemas.openxmlformats.org/officeDocument/2006/relationships/image" Target="../media/fImage10477432823792.png"></Relationship><Relationship Id="rId6" Type="http://schemas.openxmlformats.org/officeDocument/2006/relationships/video" Target="../media/media27833451.mp4"></Relationship><Relationship Id="rId7" Type="http://schemas.microsoft.com/office/2007/relationships/media" Target="../media/media27833451.mp4"></Relationship><Relationship Id="rId8" Type="http://schemas.openxmlformats.org/officeDocument/2006/relationships/slideLayout" Target="../slideLayouts/slideLayout1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/Relationships>
</file>

<file path=ppt/slides/_rels/slide7.xml.rels><?xml version="1.0" encoding="UTF-8"?>
<Relationships xmlns="http://schemas.openxmlformats.org/package/2006/relationships"><Relationship Id="rId5" Type="http://schemas.openxmlformats.org/officeDocument/2006/relationships/image" Target="../media/fImage8797712813792.png"></Relationship><Relationship Id="rId6" Type="http://schemas.openxmlformats.org/officeDocument/2006/relationships/video" Target="../media/media37204763.mp4"></Relationship><Relationship Id="rId7" Type="http://schemas.microsoft.com/office/2007/relationships/media" Target="../media/media37204763.mp4"></Relationship><Relationship Id="rId8" Type="http://schemas.openxmlformats.org/officeDocument/2006/relationships/slideLayout" Target="../slideLayouts/slideLayout15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image" Target="../media/fImage3770683527924.jpe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image" Target="../media/fImage390665353491.jpe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1040" cy="324104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5</a:t>
            </a: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5920" cy="23075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</a:t>
            </a:r>
            <a:r>
              <a:rPr sz="44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44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6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506730" y="1112520"/>
            <a:ext cx="10981055" cy="47732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sensorPin = A0; //select the input pin for the potentiometer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led = 9; // the pin that the LED is attached to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pinMode(led, OUTPUT);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Serial.begin(9600);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int sensorValue = 0;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float voltage = 0.0;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sensorValue = analogRead(sensorPin);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voltage = ((float)sensorValue/1023.0)*5.0;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Serial.print(sensorValue);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Serial.print(", ");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Serial.println(voltage);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analogWrite(led, sensorValue/4);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delay(10);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동작 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10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V20210330_181935000_F7E9F0B0-F873-410C-9EB0-21B60D922CC8" descr="C:/Users/chaer/AppData/Roaming/PolarisOffice/ETemp/14764_5832256/fImage10718872833792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180" y="1129665"/>
            <a:ext cx="10836910" cy="4972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603250" y="1169035"/>
            <a:ext cx="10981055" cy="45275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led = 9; // the pin that the LED is attached to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brightness = 0; // how bright the LED is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fadeAmount = 5; // how many points to fade the LED by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pinMode(led, OUTPUT);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analogWrite(led, brightness);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brightness = brightness + fadeAmount;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if(brightness == 255)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  brightness = 0;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3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587375" y="1242060"/>
            <a:ext cx="10981055" cy="32950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led = 9; // the pin that the LED is attached to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fadeAmount = 5; // how many points to fade the LED by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pinMode(led, OUTPUT);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for(int brightness = 0; brightness &lt; 255; brightness += fadeAmount ) { 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  analogWrite(led, brightness);  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  delay(30);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4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3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동작 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6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V20210330_185800000_5B872B3F-84D9-4009-9954-FBB402DA1305" descr="C:/Users/chaer/AppData/Roaming/PolarisOffice/ETemp/14764_5832256/fImage10477432823792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6435" y="1153795"/>
            <a:ext cx="10836275" cy="4940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3370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3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6196965" y="1064260"/>
            <a:ext cx="2582545" cy="3541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440);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440);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delay(1000);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8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"/>
          <p:cNvSpPr txBox="1">
            <a:spLocks/>
          </p:cNvSpPr>
          <p:nvPr/>
        </p:nvSpPr>
        <p:spPr>
          <a:xfrm rot="0">
            <a:off x="789940" y="1064895"/>
            <a:ext cx="2736850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int speakerPin = 3;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440);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440);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delay(1000);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"/>
          <p:cNvSpPr txBox="1">
            <a:spLocks/>
          </p:cNvSpPr>
          <p:nvPr/>
        </p:nvSpPr>
        <p:spPr>
          <a:xfrm rot="0">
            <a:off x="3492500" y="1065530"/>
            <a:ext cx="2624455" cy="3048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294);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delay(1500);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noTone(speakerPin);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3"/>
          <p:cNvSpPr txBox="1">
            <a:spLocks/>
          </p:cNvSpPr>
          <p:nvPr/>
        </p:nvSpPr>
        <p:spPr>
          <a:xfrm rot="0">
            <a:off x="8938895" y="1064895"/>
            <a:ext cx="2680335" cy="329501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392);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294);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330);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tone(speakerPin, 262);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delay(1500);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noTone(speakerPin);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  delay(500);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1">
                <a:solidFill>
                  <a:srgbClr val="0070C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6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동작 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V20210330_193318000_2FE3ECCC-43FB-4729-A0ED-50B38FF0C34B" descr="C:/Users/chaer/AppData/Roaming/PolarisOffice/ETemp/14764_5832256/fImage8797712813792.pn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8180" y="1146175"/>
            <a:ext cx="10828655" cy="4948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100000">
                <p:cTn>
                  <p:stCondLst>
                    <p:cond delay="0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6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회로 구성 사진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8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7" descr="C:/Users/chaer/AppData/Roaming/PolarisOffice/ETemp/14764_5832256/fImage377068352792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8185" y="1105535"/>
            <a:ext cx="10756265" cy="50272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6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회로 구성 사진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9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8" descr="C:/Users/chaer/AppData/Roaming/PolarisOffice/ETemp/14764_5832256/fImage39066535349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310" y="1032510"/>
            <a:ext cx="10780395" cy="5116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20</Paragraphs>
  <Words>103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Hoon ki Kim</dc:creator>
  <cp:lastModifiedBy>전 채린</cp:lastModifiedBy>
  <dc:title>슬라이드 1</dc:title>
  <cp:version>9.102.62.42430</cp:version>
  <dcterms:modified xsi:type="dcterms:W3CDTF">2021-03-27T07:48:19Z</dcterms:modified>
</cp:coreProperties>
</file>